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140B4-9F39-440C-8170-9459AC9A6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60F628-2411-421F-93D7-CA8EC26BE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AA442-613F-4C83-8A50-6665EEE1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12CFE-7E69-4D5C-9CC6-8A85E0B4E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89D9C-6BB8-4B69-B764-242975CE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5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D1F86-684A-4ED0-8577-EF8072B3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C62A6-D092-45BA-A9C6-5C2F0810D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6AEBF-FBFA-44A8-8915-76831C85B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0A63F-88FD-4F01-B831-357813C0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F86F1-B232-4052-A926-960A0D661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8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8367B-7F45-4DEA-8DC3-603FD140EF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9AC994-0320-45DF-A8B6-A6F63CC4B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055A9-8CC6-468B-81F0-0E5579E19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C1514-5006-4678-8FFC-D04051D0E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9960D-D75B-4F37-9415-54C7D4CBA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45C1-7C9B-4733-917F-2AF2F634A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20F4A-239F-4FE5-82BA-EB1643A5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72D10-5314-4B5F-AF79-069E8FE76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F84FE-8161-4854-BF03-79663458F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E98DA-294C-421E-BA10-18F6C382E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9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CB4B4-9851-44A4-BB5E-522E72785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07E00-6E2E-42E9-8062-FEEFEAD12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E64C-675C-4DE0-A88B-FCCE8C6E4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E06A6-3521-4FEB-8ED2-84318EE5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F5275-8232-4E91-ACAD-E4C09693E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5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CCC3-94D4-4F70-ADEB-E19FBD824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3E097-E063-4682-A84D-58CB19581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F8B20-8644-4D9F-8137-1FFA158BA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08AC7-EB57-4D06-86F3-A04E85EE8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FB2C9-FB3E-456E-AFAB-827E3E3BC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BE751-4556-4AE8-B854-19D470682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3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000F-6C9B-4158-A9E5-913C6BB5D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3A404-AF0A-4561-9574-2657DE77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DAD6E-8D22-4C1C-8FE4-D7EDBCEBB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DE9C6-AA1C-40A6-979F-0CC123824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26F2E-A299-4365-82F4-3022EBA5F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F06C5-BE64-4078-AEC1-B1ECE8F78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34EE8A-34A9-4FE8-91D7-A045821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E6910A-4E0B-4237-BE97-68E546315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5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60E2-A0F3-4974-A072-94686CBE3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342198-A463-4B4F-AB8D-AA5ACB604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F5561-DEC0-4628-B62E-ED3030D05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25DA6-0EEE-4FB9-92F2-C740AEF6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7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FA454C-8EF8-4674-A046-078C2BB89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0C0AF9-0546-4334-80F7-2087DF731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91949-DDC2-4725-8749-BB84A9170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5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233B0-6045-4DCA-BBF9-76FE0F5C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1BE4F-9EF2-42E0-8777-C9604ACAB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C2AD6-3018-48AE-9403-757857244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0CF0C-0FB6-4261-99C7-6C1E41E26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5CD48-3EA8-46D8-995A-1972FC1B6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8DA3B-A76D-4211-B32E-9185BDF0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0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C085-200E-4BBB-AB9D-FBFECB570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BAC9FB-F10F-4920-8D66-D4D1E0CEF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01DCC-F287-4B50-8EDE-BEDD16DDE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B5133-7613-43A6-8FD5-8DBB7655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40B52-49E6-425D-BA59-99EDDF678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F281B-63CC-4E33-B14F-A464936DD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3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11DF6-4197-46C1-B887-6A3C9E38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D2536-1673-4260-9D80-32BA68CAB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A355A-A394-4898-A1A6-A9BBC29A6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2C92-C6A9-4D32-A434-4FB82C143261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5BB05-B669-4DF8-AB4A-B81E0275E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2AE46-F1B9-44C7-B3DA-122B74D77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FEE4D-81D6-4C6C-B2EC-41244240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7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bceg.org" TargetMode="External"/><Relationship Id="rId2" Type="http://schemas.openxmlformats.org/officeDocument/2006/relationships/hyperlink" Target="http://www.abceg,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fmbe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1AC9E20-CD52-45AF-AC72-4FC14F45E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787" y="739738"/>
            <a:ext cx="10150867" cy="5373385"/>
          </a:xfrm>
        </p:spPr>
        <p:txBody>
          <a:bodyPr>
            <a:normAutofit fontScale="85000" lnSpcReduction="20000"/>
          </a:bodyPr>
          <a:lstStyle/>
          <a:p>
            <a:r>
              <a:rPr lang="en-US" sz="2600" b="1" dirty="0"/>
              <a:t>abceg.org </a:t>
            </a:r>
            <a:r>
              <a:rPr lang="ka-GE" sz="2600" b="1" dirty="0"/>
              <a:t>ვებგვერდის კონცეფცია და ტექნიკური დავალება</a:t>
            </a:r>
          </a:p>
          <a:p>
            <a:endParaRPr lang="ka-GE" sz="2200" dirty="0"/>
          </a:p>
          <a:p>
            <a:pPr algn="l"/>
            <a:r>
              <a:rPr lang="ka-GE" sz="2200" dirty="0"/>
              <a:t>მისამართი </a:t>
            </a:r>
            <a:r>
              <a:rPr lang="en-US" sz="2200" dirty="0">
                <a:hlinkClick r:id="rId2"/>
              </a:rPr>
              <a:t>www.abceg,org</a:t>
            </a:r>
            <a:endParaRPr lang="en-US" sz="2200" dirty="0"/>
          </a:p>
          <a:p>
            <a:pPr algn="l"/>
            <a:r>
              <a:rPr lang="ka-GE" sz="2200" dirty="0"/>
              <a:t>მეილი </a:t>
            </a:r>
            <a:r>
              <a:rPr lang="en-US" sz="2200" dirty="0">
                <a:hlinkClick r:id="rId3"/>
              </a:rPr>
              <a:t>info@abceg.org</a:t>
            </a:r>
            <a:endParaRPr lang="ka-GE" sz="2200" dirty="0"/>
          </a:p>
          <a:p>
            <a:pPr algn="l"/>
            <a:r>
              <a:rPr lang="ka-GE" sz="2200" dirty="0"/>
              <a:t>ენა ქართული, ინგლისური</a:t>
            </a:r>
            <a:endParaRPr lang="en-US" sz="2200" dirty="0"/>
          </a:p>
          <a:p>
            <a:pPr algn="l"/>
            <a:endParaRPr lang="en-US" sz="2200" dirty="0"/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r>
              <a:rPr lang="ka-GE" sz="2200" dirty="0"/>
              <a:t>ვებგვერდი უნდა იყოს დინამიური, ადმინ მართვის პანელით ინფორმაციის სისტმატიური განახლებისთვის.</a:t>
            </a:r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endParaRPr lang="ka-GE" sz="2200" dirty="0"/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r>
              <a:rPr lang="ka-GE" sz="2200" dirty="0"/>
              <a:t>უნდა ქონდეს თითოეული ასოციაციის წევრისთვის ინდივიდუალური იუზერი, კაბინეტი. სადაც იუზერს ექნება შესაძლებლობა პერიოდულად განაახლოს მისი პირადი მონაცემები, თვალი ადევნოს მის აქტივობას და საწევროს გადახდებს.</a:t>
            </a:r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endParaRPr lang="ka-GE" sz="2200" dirty="0"/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r>
              <a:rPr lang="ka-GE" sz="2200" dirty="0"/>
              <a:t>ვებგვერდზე განთავსებული უნდა იყოს ასოციაციის მოქმედი წესდება, სტრუქტურა და მმართველობა</a:t>
            </a:r>
          </a:p>
          <a:p>
            <a:pPr marL="457200" indent="-457200" algn="l">
              <a:buFont typeface="+mj-lt"/>
              <a:buAutoNum type="arabicPeriod"/>
            </a:pP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793864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1AC9E20-CD52-45AF-AC72-4FC14F45E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787" y="739738"/>
            <a:ext cx="10150867" cy="5373385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 startAt="4"/>
            </a:pPr>
            <a:r>
              <a:rPr lang="en-US" sz="1800" dirty="0"/>
              <a:t>უ</a:t>
            </a:r>
            <a:r>
              <a:rPr lang="ka-GE" sz="1800" dirty="0"/>
              <a:t>ნდა შეიცავდეს შემდეგ ინფორმაციას: </a:t>
            </a:r>
          </a:p>
          <a:p>
            <a:pPr algn="l"/>
            <a:endParaRPr lang="ka-GE" sz="1800" dirty="0"/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მიმდინარე და დაგეგმილ აქტივობები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მონაცემები წევრების შესახებ ფოტოსურათით 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ინფორმაცია ბიუჯეტის შესახებ, მოცულობა, განკარგვა, რეპორტი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ინფორმაცია სამუშაო კომიტეტების შესახებ, წევრები, მიზნები, პროექტები, გეგმები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ინფორმაცია ჩატარებული საერთო და გამგეობის კრებების შესახებ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ინფორმაცია ქართული და უცხოური პარტნიორობის შესახებ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დოკუმენტების არქივი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ფოტო და ვიდეო გალერეა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ka-GE" sz="1800" dirty="0"/>
              <a:t>საკონტაქტო ინფორმაცია</a:t>
            </a:r>
          </a:p>
          <a:p>
            <a:pPr marL="914400" lvl="1" indent="-457200" algn="l">
              <a:buFont typeface="+mj-lt"/>
              <a:buAutoNum type="alphaUcPeriod"/>
            </a:pPr>
            <a:endParaRPr lang="ka-GE" dirty="0"/>
          </a:p>
          <a:p>
            <a:pPr algn="l"/>
            <a:r>
              <a:rPr lang="ka-GE" sz="1800" dirty="0"/>
              <a:t>მსგავსი ვებგვერდის ლინკები:</a:t>
            </a:r>
          </a:p>
          <a:p>
            <a:pPr algn="l"/>
            <a:r>
              <a:rPr lang="en-US" sz="1800" dirty="0">
                <a:hlinkClick r:id="rId2"/>
              </a:rPr>
              <a:t>https://ifmbe.org/</a:t>
            </a:r>
            <a:endParaRPr lang="ka-GE" sz="1800" dirty="0"/>
          </a:p>
          <a:p>
            <a:pPr algn="l"/>
            <a:r>
              <a:rPr lang="en-US" sz="1800" dirty="0"/>
              <a:t>https://www.globalcea.org/home</a:t>
            </a:r>
            <a:endParaRPr lang="ka-GE" sz="1800" dirty="0"/>
          </a:p>
          <a:p>
            <a:pPr algn="l"/>
            <a:r>
              <a:rPr lang="en-US" sz="1800" dirty="0"/>
              <a:t>https://ebmes.com/</a:t>
            </a:r>
            <a:endParaRPr lang="ka-GE" sz="1800" dirty="0"/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3573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156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Sylfaen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Zura Sanikidze</dc:creator>
  <cp:lastModifiedBy>Zura Sanikidze</cp:lastModifiedBy>
  <cp:revision>12</cp:revision>
  <dcterms:created xsi:type="dcterms:W3CDTF">2024-12-09T11:38:29Z</dcterms:created>
  <dcterms:modified xsi:type="dcterms:W3CDTF">2024-12-10T07:45:31Z</dcterms:modified>
</cp:coreProperties>
</file>